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9"/>
  </p:handoutMasterIdLst>
  <p:sldIdLst>
    <p:sldId id="260" r:id="rId2"/>
    <p:sldId id="258" r:id="rId3"/>
    <p:sldId id="259" r:id="rId4"/>
    <p:sldId id="256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6374" autoAdjust="0"/>
  </p:normalViewPr>
  <p:slideViewPr>
    <p:cSldViewPr snapToGrid="0" snapToObjects="1">
      <p:cViewPr varScale="1">
        <p:scale>
          <a:sx n="110" d="100"/>
          <a:sy n="110" d="100"/>
        </p:scale>
        <p:origin x="16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110FD2-EBD6-4CA0-9BB0-7FD02AD018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7AC8E-92B2-4885-9243-7186AA2036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1E7E-126D-46E4-A201-6DAC489A8FB1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BBDA9-9D37-4415-959F-2A783AFE3D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A678A-74B8-40BB-BC26-ED7332D6CC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9C971-1735-475F-8BA1-1CF2D7B89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24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1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69;p49">
            <a:extLst>
              <a:ext uri="{FF2B5EF4-FFF2-40B4-BE49-F238E27FC236}">
                <a16:creationId xmlns:a16="http://schemas.microsoft.com/office/drawing/2014/main" id="{8635BBF7-E99C-4071-87AF-2EEC18292DE8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452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0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5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49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8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1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4278-89B0-674D-B1C5-1D13BF80B53D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78AA4-B2C9-0E40-B17F-FF8EBE104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3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1;p51">
            <a:extLst>
              <a:ext uri="{FF2B5EF4-FFF2-40B4-BE49-F238E27FC236}">
                <a16:creationId xmlns:a16="http://schemas.microsoft.com/office/drawing/2014/main" id="{3033330C-75F3-482A-8D2B-6E2CAF86F6E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BB69D4-A77C-45A0-BD6E-982043111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88047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Swimlane Flowchart Tool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1BFB787-B22F-4ADB-BE19-BCACDB03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0883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10C2FDE1-70BF-4D45-95E7-2A141D79AE2F}"/>
              </a:ext>
            </a:extLst>
          </p:cNvPr>
          <p:cNvSpPr txBox="1"/>
          <p:nvPr/>
        </p:nvSpPr>
        <p:spPr>
          <a:xfrm>
            <a:off x="6223003" y="3492254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Doer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F2AC701-EB62-174F-9911-4655D3658995}"/>
              </a:ext>
            </a:extLst>
          </p:cNvPr>
          <p:cNvSpPr txBox="1"/>
          <p:nvPr/>
        </p:nvSpPr>
        <p:spPr>
          <a:xfrm>
            <a:off x="3596884" y="3492254"/>
            <a:ext cx="5613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C5FF4D7-5A3F-864B-8972-9586EB801251}"/>
              </a:ext>
            </a:extLst>
          </p:cNvPr>
          <p:cNvSpPr txBox="1"/>
          <p:nvPr/>
        </p:nvSpPr>
        <p:spPr>
          <a:xfrm>
            <a:off x="2121828" y="5352891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45ACE0-FCA6-F64D-9AA9-1A691EE1E2B8}"/>
              </a:ext>
            </a:extLst>
          </p:cNvPr>
          <p:cNvSpPr txBox="1"/>
          <p:nvPr/>
        </p:nvSpPr>
        <p:spPr>
          <a:xfrm>
            <a:off x="5625460" y="5389193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Customer Group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6CA8BA-CBC2-B24A-987C-8400684C448D}"/>
              </a:ext>
            </a:extLst>
          </p:cNvPr>
          <p:cNvSpPr txBox="1"/>
          <p:nvPr/>
        </p:nvSpPr>
        <p:spPr>
          <a:xfrm>
            <a:off x="3452238" y="1542268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People Symbols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5F40FB-E297-0B4B-A568-252D2E9F3CE0}"/>
              </a:ext>
            </a:extLst>
          </p:cNvPr>
          <p:cNvSpPr txBox="1"/>
          <p:nvPr/>
        </p:nvSpPr>
        <p:spPr>
          <a:xfrm>
            <a:off x="3795499" y="5389193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Happy Customer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F684D4-FBE3-4F41-8D1A-CA932CFC3A01}"/>
              </a:ext>
            </a:extLst>
          </p:cNvPr>
          <p:cNvSpPr txBox="1"/>
          <p:nvPr/>
        </p:nvSpPr>
        <p:spPr>
          <a:xfrm>
            <a:off x="1990260" y="3492254"/>
            <a:ext cx="112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Single Customer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725B49-F6CC-DF48-A46E-863D910A10DB}"/>
              </a:ext>
            </a:extLst>
          </p:cNvPr>
          <p:cNvSpPr txBox="1"/>
          <p:nvPr/>
        </p:nvSpPr>
        <p:spPr>
          <a:xfrm>
            <a:off x="4789734" y="3477587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Superhero</a:t>
            </a:r>
          </a:p>
          <a:p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adds value</a:t>
            </a:r>
          </a:p>
        </p:txBody>
      </p:sp>
      <p:sp>
        <p:nvSpPr>
          <p:cNvPr id="34" name="Google Shape;343;p13">
            <a:extLst>
              <a:ext uri="{FF2B5EF4-FFF2-40B4-BE49-F238E27FC236}">
                <a16:creationId xmlns:a16="http://schemas.microsoft.com/office/drawing/2014/main" id="{7A4934DC-B2F0-F94A-9DAF-4D95878295DB}"/>
              </a:ext>
            </a:extLst>
          </p:cNvPr>
          <p:cNvSpPr txBox="1"/>
          <p:nvPr/>
        </p:nvSpPr>
        <p:spPr>
          <a:xfrm>
            <a:off x="2829626" y="277252"/>
            <a:ext cx="3484747" cy="96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rPr lang="en-US" sz="1400" b="1" i="0" u="none" strike="noStrike" cap="none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Swimlane Responsibilities and Symbols</a:t>
            </a:r>
          </a:p>
          <a:p>
            <a:pPr>
              <a:lnSpc>
                <a:spcPct val="150000"/>
              </a:lnSpc>
              <a:buClr>
                <a:srgbClr val="000000"/>
              </a:buClr>
              <a:buSzPts val="1400"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Analysis – Current State and Future State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D00BCCFF-CCB7-7F42-95C6-9BC1CA5C3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975" y="2341550"/>
            <a:ext cx="476511" cy="1036534"/>
          </a:xfrm>
          <a:prstGeom prst="rect">
            <a:avLst/>
          </a:prstGeom>
        </p:spPr>
      </p:pic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2002B8FD-CD69-4A40-982E-39AA3000D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3312" y="2285784"/>
            <a:ext cx="501073" cy="1036533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2605BFF0-B24A-FF48-BF29-D237634E36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734" y="2342277"/>
            <a:ext cx="727047" cy="923546"/>
          </a:xfrm>
          <a:prstGeom prst="rect">
            <a:avLst/>
          </a:prstGeom>
        </p:spPr>
      </p:pic>
      <p:pic>
        <p:nvPicPr>
          <p:cNvPr id="42" name="Picture 41" descr="A picture containing plate, light, drawing&#10;&#10;Description automatically generated">
            <a:extLst>
              <a:ext uri="{FF2B5EF4-FFF2-40B4-BE49-F238E27FC236}">
                <a16:creationId xmlns:a16="http://schemas.microsoft.com/office/drawing/2014/main" id="{BFFDB094-832C-E041-80DC-CECF54DDDA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0998" y="2424508"/>
            <a:ext cx="857391" cy="841315"/>
          </a:xfrm>
          <a:prstGeom prst="rect">
            <a:avLst/>
          </a:prstGeom>
        </p:spPr>
      </p:pic>
      <p:pic>
        <p:nvPicPr>
          <p:cNvPr id="49" name="Picture 48" descr="Icon&#10;&#10;Description automatically generated">
            <a:extLst>
              <a:ext uri="{FF2B5EF4-FFF2-40B4-BE49-F238E27FC236}">
                <a16:creationId xmlns:a16="http://schemas.microsoft.com/office/drawing/2014/main" id="{2F0BB5EB-0ED9-284E-8211-90DC10B5B9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6781" y="4182723"/>
            <a:ext cx="1505391" cy="1098672"/>
          </a:xfrm>
          <a:prstGeom prst="rect">
            <a:avLst/>
          </a:prstGeom>
        </p:spPr>
      </p:pic>
      <p:pic>
        <p:nvPicPr>
          <p:cNvPr id="51" name="Picture 50" descr="Icon&#10;&#10;Description automatically generated">
            <a:extLst>
              <a:ext uri="{FF2B5EF4-FFF2-40B4-BE49-F238E27FC236}">
                <a16:creationId xmlns:a16="http://schemas.microsoft.com/office/drawing/2014/main" id="{4838653C-593F-AF4D-8218-64497B47A23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3792" y="4531284"/>
            <a:ext cx="1306707" cy="575942"/>
          </a:xfrm>
          <a:prstGeom prst="rect">
            <a:avLst/>
          </a:prstGeom>
        </p:spPr>
      </p:pic>
      <p:pic>
        <p:nvPicPr>
          <p:cNvPr id="53" name="Picture 52" descr="Icon&#10;&#10;Description automatically generated">
            <a:extLst>
              <a:ext uri="{FF2B5EF4-FFF2-40B4-BE49-F238E27FC236}">
                <a16:creationId xmlns:a16="http://schemas.microsoft.com/office/drawing/2014/main" id="{19B0EB64-891D-8B44-916F-A47645CBC4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47488" y="4261907"/>
            <a:ext cx="1039283" cy="940304"/>
          </a:xfrm>
          <a:prstGeom prst="rect">
            <a:avLst/>
          </a:prstGeom>
        </p:spPr>
      </p:pic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42AC9544-AF97-46BB-9DE6-8E6D26E1B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082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7">
            <a:extLst>
              <a:ext uri="{FF2B5EF4-FFF2-40B4-BE49-F238E27FC236}">
                <a16:creationId xmlns:a16="http://schemas.microsoft.com/office/drawing/2014/main" id="{4B07CBE3-DCF5-9946-BDE7-A8FC496271D7}"/>
              </a:ext>
            </a:extLst>
          </p:cNvPr>
          <p:cNvSpPr/>
          <p:nvPr/>
        </p:nvSpPr>
        <p:spPr>
          <a:xfrm>
            <a:off x="3942733" y="3376855"/>
            <a:ext cx="1600200" cy="1068474"/>
          </a:xfrm>
          <a:prstGeom prst="flowChartDecision">
            <a:avLst/>
          </a:prstGeom>
          <a:noFill/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Diamond = Decision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A55D211-AC96-5248-99FB-6E86C7D4B5FD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542933" y="3911092"/>
            <a:ext cx="376704" cy="839"/>
          </a:xfrm>
          <a:prstGeom prst="straightConnector1">
            <a:avLst/>
          </a:prstGeom>
          <a:ln w="381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AA00E46-2E5E-B145-A2B7-955B3CE6E9E0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742833" y="4445329"/>
            <a:ext cx="537" cy="486484"/>
          </a:xfrm>
          <a:prstGeom prst="straightConnector1">
            <a:avLst/>
          </a:prstGeom>
          <a:ln w="381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19DD2A8-6AE4-6D4E-BD60-18CD2C4FACB9}"/>
              </a:ext>
            </a:extLst>
          </p:cNvPr>
          <p:cNvSpPr/>
          <p:nvPr/>
        </p:nvSpPr>
        <p:spPr>
          <a:xfrm>
            <a:off x="3129982" y="2113123"/>
            <a:ext cx="1130121" cy="914400"/>
          </a:xfrm>
          <a:prstGeom prst="roundRect">
            <a:avLst/>
          </a:prstGeom>
          <a:noFill/>
          <a:ln w="38100">
            <a:solidFill>
              <a:srgbClr val="E74B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Rectangle = Electronic Process Step</a:t>
            </a:r>
          </a:p>
        </p:txBody>
      </p:sp>
      <p:sp>
        <p:nvSpPr>
          <p:cNvPr id="10" name="Can 9">
            <a:extLst>
              <a:ext uri="{FF2B5EF4-FFF2-40B4-BE49-F238E27FC236}">
                <a16:creationId xmlns:a16="http://schemas.microsoft.com/office/drawing/2014/main" id="{8B27E1B2-1F45-2D4E-A2FD-D8D3779528B0}"/>
              </a:ext>
            </a:extLst>
          </p:cNvPr>
          <p:cNvSpPr/>
          <p:nvPr/>
        </p:nvSpPr>
        <p:spPr>
          <a:xfrm>
            <a:off x="4762499" y="2037347"/>
            <a:ext cx="990600" cy="1061778"/>
          </a:xfrm>
          <a:prstGeom prst="can">
            <a:avLst/>
          </a:prstGeom>
          <a:noFill/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sp>
        <p:nvSpPr>
          <p:cNvPr id="11" name="Document 10">
            <a:extLst>
              <a:ext uri="{FF2B5EF4-FFF2-40B4-BE49-F238E27FC236}">
                <a16:creationId xmlns:a16="http://schemas.microsoft.com/office/drawing/2014/main" id="{D0A930E9-CD87-E947-8CE5-0D009D04F0DA}"/>
              </a:ext>
            </a:extLst>
          </p:cNvPr>
          <p:cNvSpPr/>
          <p:nvPr/>
        </p:nvSpPr>
        <p:spPr>
          <a:xfrm>
            <a:off x="2217193" y="3629494"/>
            <a:ext cx="912789" cy="660042"/>
          </a:xfrm>
          <a:prstGeom prst="flowChartDocument">
            <a:avLst/>
          </a:prstGeom>
          <a:noFill/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8560A0-E8E0-B248-9885-64E344D51D9D}"/>
              </a:ext>
            </a:extLst>
          </p:cNvPr>
          <p:cNvSpPr/>
          <p:nvPr/>
        </p:nvSpPr>
        <p:spPr>
          <a:xfrm>
            <a:off x="1493555" y="2113123"/>
            <a:ext cx="914400" cy="914400"/>
          </a:xfrm>
          <a:prstGeom prst="rect">
            <a:avLst/>
          </a:prstGeom>
          <a:noFill/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  = Manual Process Step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3E5ADF-3DD0-5C42-9ADC-AD6A873A9F30}"/>
              </a:ext>
            </a:extLst>
          </p:cNvPr>
          <p:cNvSpPr txBox="1"/>
          <p:nvPr/>
        </p:nvSpPr>
        <p:spPr>
          <a:xfrm>
            <a:off x="3588397" y="89060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 Symbols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495F0A-174A-BF45-877A-B1BE5650D192}"/>
              </a:ext>
            </a:extLst>
          </p:cNvPr>
          <p:cNvSpPr txBox="1"/>
          <p:nvPr/>
        </p:nvSpPr>
        <p:spPr>
          <a:xfrm>
            <a:off x="6451497" y="4587398"/>
            <a:ext cx="15231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Product Value/Pleasure</a:t>
            </a:r>
          </a:p>
        </p:txBody>
      </p:sp>
      <p:pic>
        <p:nvPicPr>
          <p:cNvPr id="20" name="Picture 19" descr="A picture containing logo&#10;&#10;Description automatically generated">
            <a:extLst>
              <a:ext uri="{FF2B5EF4-FFF2-40B4-BE49-F238E27FC236}">
                <a16:creationId xmlns:a16="http://schemas.microsoft.com/office/drawing/2014/main" id="{8B31D725-9E8B-4147-9488-E6800E887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397" y="3660241"/>
            <a:ext cx="912789" cy="70930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D56BC39-FFF1-A54D-A931-C0C2A8F5EEAC}"/>
              </a:ext>
            </a:extLst>
          </p:cNvPr>
          <p:cNvSpPr txBox="1"/>
          <p:nvPr/>
        </p:nvSpPr>
        <p:spPr>
          <a:xfrm>
            <a:off x="6614647" y="3001170"/>
            <a:ext cx="1104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Bottleneck/Pain</a:t>
            </a:r>
          </a:p>
        </p:txBody>
      </p:sp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39A21A3C-20BB-4943-AF6A-608B16850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368" y="1685727"/>
            <a:ext cx="395348" cy="1226742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512D97-E1DC-468B-B642-0C095D9EFB43}"/>
              </a:ext>
            </a:extLst>
          </p:cNvPr>
          <p:cNvCxnSpPr>
            <a:cxnSpLocks/>
          </p:cNvCxnSpPr>
          <p:nvPr/>
        </p:nvCxnSpPr>
        <p:spPr>
          <a:xfrm>
            <a:off x="2408162" y="4644418"/>
            <a:ext cx="5296" cy="623109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6CD925A-B170-426E-9B43-9A070F6EFEC8}"/>
              </a:ext>
            </a:extLst>
          </p:cNvPr>
          <p:cNvSpPr txBox="1"/>
          <p:nvPr/>
        </p:nvSpPr>
        <p:spPr>
          <a:xfrm>
            <a:off x="1841761" y="5561885"/>
            <a:ext cx="18405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Direction Indicators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0F11FF5-4AB2-4497-8CD2-2329BB162506}"/>
              </a:ext>
            </a:extLst>
          </p:cNvPr>
          <p:cNvCxnSpPr>
            <a:cxnSpLocks/>
          </p:cNvCxnSpPr>
          <p:nvPr/>
        </p:nvCxnSpPr>
        <p:spPr>
          <a:xfrm flipV="1">
            <a:off x="2006567" y="4601094"/>
            <a:ext cx="0" cy="666433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39">
            <a:extLst>
              <a:ext uri="{FF2B5EF4-FFF2-40B4-BE49-F238E27FC236}">
                <a16:creationId xmlns:a16="http://schemas.microsoft.com/office/drawing/2014/main" id="{2A115D88-9F84-4266-9865-21EA4FE1A328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2375" y="4773167"/>
            <a:ext cx="1047610" cy="529826"/>
          </a:xfrm>
          <a:prstGeom prst="bentConnector3">
            <a:avLst>
              <a:gd name="adj1" fmla="val 50000"/>
            </a:avLst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7">
            <a:extLst>
              <a:ext uri="{FF2B5EF4-FFF2-40B4-BE49-F238E27FC236}">
                <a16:creationId xmlns:a16="http://schemas.microsoft.com/office/drawing/2014/main" id="{96756D68-CC73-4E1A-93D2-183BEA4F16C3}"/>
              </a:ext>
            </a:extLst>
          </p:cNvPr>
          <p:cNvCxnSpPr>
            <a:cxnSpLocks/>
          </p:cNvCxnSpPr>
          <p:nvPr/>
        </p:nvCxnSpPr>
        <p:spPr>
          <a:xfrm flipH="1" flipV="1">
            <a:off x="1162025" y="3285619"/>
            <a:ext cx="213503" cy="2457312"/>
          </a:xfrm>
          <a:prstGeom prst="bentConnector4">
            <a:avLst>
              <a:gd name="adj1" fmla="val -107071"/>
              <a:gd name="adj2" fmla="val 59303"/>
            </a:avLst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898B4204-269D-486D-8695-2C6E2E6C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6340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755DB0C-9A7E-DA43-866C-64FBE30A1EAA}"/>
              </a:ext>
            </a:extLst>
          </p:cNvPr>
          <p:cNvCxnSpPr>
            <a:cxnSpLocks/>
          </p:cNvCxnSpPr>
          <p:nvPr/>
        </p:nvCxnSpPr>
        <p:spPr>
          <a:xfrm>
            <a:off x="3817117" y="1904955"/>
            <a:ext cx="0" cy="703616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D8A11FD-3CA1-6D4E-9232-08514E61F5F1}"/>
              </a:ext>
            </a:extLst>
          </p:cNvPr>
          <p:cNvSpPr/>
          <p:nvPr/>
        </p:nvSpPr>
        <p:spPr>
          <a:xfrm>
            <a:off x="0" y="3789926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27000D5-4D85-8D43-A798-280158675645}"/>
              </a:ext>
            </a:extLst>
          </p:cNvPr>
          <p:cNvSpPr/>
          <p:nvPr/>
        </p:nvSpPr>
        <p:spPr>
          <a:xfrm>
            <a:off x="0" y="933604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lowchart: Decision 37">
            <a:extLst>
              <a:ext uri="{FF2B5EF4-FFF2-40B4-BE49-F238E27FC236}">
                <a16:creationId xmlns:a16="http://schemas.microsoft.com/office/drawing/2014/main" id="{8DE588CB-DFFC-C748-8FE1-0EBE609D1E04}"/>
              </a:ext>
            </a:extLst>
          </p:cNvPr>
          <p:cNvSpPr/>
          <p:nvPr/>
        </p:nvSpPr>
        <p:spPr>
          <a:xfrm>
            <a:off x="3017017" y="1017151"/>
            <a:ext cx="1600200" cy="1068474"/>
          </a:xfrm>
          <a:prstGeom prst="flowChartDecision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88A8F32-1A0C-C649-A64D-529F3B779355}"/>
              </a:ext>
            </a:extLst>
          </p:cNvPr>
          <p:cNvCxnSpPr>
            <a:cxnSpLocks/>
          </p:cNvCxnSpPr>
          <p:nvPr/>
        </p:nvCxnSpPr>
        <p:spPr>
          <a:xfrm flipV="1">
            <a:off x="4279053" y="2083951"/>
            <a:ext cx="871564" cy="1956979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FBED14C-1D22-9D49-8E71-48B146784D21}"/>
              </a:ext>
            </a:extLst>
          </p:cNvPr>
          <p:cNvCxnSpPr/>
          <p:nvPr/>
        </p:nvCxnSpPr>
        <p:spPr>
          <a:xfrm>
            <a:off x="1093022" y="1503658"/>
            <a:ext cx="376704" cy="837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9B855B5-8AE8-D446-BAA6-E3BFF5A5AE2B}"/>
              </a:ext>
            </a:extLst>
          </p:cNvPr>
          <p:cNvCxnSpPr>
            <a:cxnSpLocks/>
          </p:cNvCxnSpPr>
          <p:nvPr/>
        </p:nvCxnSpPr>
        <p:spPr>
          <a:xfrm flipV="1">
            <a:off x="2375067" y="1809214"/>
            <a:ext cx="973747" cy="1118754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0D33192-A707-E14B-BF38-3A6473B3FE54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6574478" y="6018316"/>
            <a:ext cx="1161979" cy="7604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82C7F16-2897-F649-8960-599C4ECE4432}"/>
              </a:ext>
            </a:extLst>
          </p:cNvPr>
          <p:cNvSpPr txBox="1"/>
          <p:nvPr/>
        </p:nvSpPr>
        <p:spPr>
          <a:xfrm>
            <a:off x="1637128" y="5227068"/>
            <a:ext cx="2834133" cy="954107"/>
          </a:xfrm>
          <a:prstGeom prst="rect">
            <a:avLst/>
          </a:prstGeom>
          <a:solidFill>
            <a:srgbClr val="E74B22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goal for Owner?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goal for Customer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Value Added?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are Bottlenecks?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BFF8B57-3F6D-2E4F-9F60-225C46F91D65}"/>
              </a:ext>
            </a:extLst>
          </p:cNvPr>
          <p:cNvCxnSpPr>
            <a:cxnSpLocks/>
          </p:cNvCxnSpPr>
          <p:nvPr/>
        </p:nvCxnSpPr>
        <p:spPr>
          <a:xfrm flipH="1">
            <a:off x="3820055" y="3146528"/>
            <a:ext cx="1" cy="894401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ubtitle 2">
            <a:extLst>
              <a:ext uri="{FF2B5EF4-FFF2-40B4-BE49-F238E27FC236}">
                <a16:creationId xmlns:a16="http://schemas.microsoft.com/office/drawing/2014/main" id="{1D37E0B8-C8B7-2C40-ADD8-B3DA55733036}"/>
              </a:ext>
            </a:extLst>
          </p:cNvPr>
          <p:cNvSpPr txBox="1">
            <a:spLocks/>
          </p:cNvSpPr>
          <p:nvPr/>
        </p:nvSpPr>
        <p:spPr>
          <a:xfrm>
            <a:off x="0" y="264530"/>
            <a:ext cx="9152320" cy="467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600" dirty="0">
                <a:solidFill>
                  <a:srgbClr val="E74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State Example Layout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en-US" sz="2600" dirty="0">
              <a:solidFill>
                <a:srgbClr val="E74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777914-30DE-BA4D-80AD-5E3EC2FD26D8}"/>
              </a:ext>
            </a:extLst>
          </p:cNvPr>
          <p:cNvCxnSpPr>
            <a:cxnSpLocks/>
            <a:stCxn id="46" idx="2"/>
            <a:endCxn id="45" idx="0"/>
          </p:cNvCxnSpPr>
          <p:nvPr/>
        </p:nvCxnSpPr>
        <p:spPr>
          <a:xfrm>
            <a:off x="2178817" y="2007751"/>
            <a:ext cx="5296" cy="623109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Decision 37">
            <a:extLst>
              <a:ext uri="{FF2B5EF4-FFF2-40B4-BE49-F238E27FC236}">
                <a16:creationId xmlns:a16="http://schemas.microsoft.com/office/drawing/2014/main" id="{9C4292FC-256A-AA42-ACEA-354DF1F3C27B}"/>
              </a:ext>
            </a:extLst>
          </p:cNvPr>
          <p:cNvSpPr/>
          <p:nvPr/>
        </p:nvSpPr>
        <p:spPr>
          <a:xfrm>
            <a:off x="4898078" y="5492938"/>
            <a:ext cx="1676400" cy="1068474"/>
          </a:xfrm>
          <a:prstGeom prst="flowChartDecision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E3DDB70A-B4CC-184B-846E-B9F5BC02C944}"/>
              </a:ext>
            </a:extLst>
          </p:cNvPr>
          <p:cNvCxnSpPr>
            <a:cxnSpLocks/>
            <a:endCxn id="41" idx="2"/>
          </p:cNvCxnSpPr>
          <p:nvPr/>
        </p:nvCxnSpPr>
        <p:spPr>
          <a:xfrm rot="5400000" flipH="1" flipV="1">
            <a:off x="5265678" y="2564960"/>
            <a:ext cx="3408988" cy="2446970"/>
          </a:xfrm>
          <a:prstGeom prst="bentConnector3">
            <a:avLst>
              <a:gd name="adj1" fmla="val 68251"/>
            </a:avLst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D04B9593-FE23-1A43-A7F2-57722C4A2CCA}"/>
              </a:ext>
            </a:extLst>
          </p:cNvPr>
          <p:cNvSpPr/>
          <p:nvPr/>
        </p:nvSpPr>
        <p:spPr>
          <a:xfrm>
            <a:off x="7736457" y="1169551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C418FDD-8188-0B48-A1CF-20B3E4C19FA1}"/>
              </a:ext>
            </a:extLst>
          </p:cNvPr>
          <p:cNvSpPr/>
          <p:nvPr/>
        </p:nvSpPr>
        <p:spPr>
          <a:xfrm>
            <a:off x="5150617" y="1169551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FAA6BBB-83E0-E549-BA2E-D82A04592672}"/>
              </a:ext>
            </a:extLst>
          </p:cNvPr>
          <p:cNvSpPr/>
          <p:nvPr/>
        </p:nvSpPr>
        <p:spPr>
          <a:xfrm>
            <a:off x="3358120" y="4040929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725F7E3-0657-704B-80A1-D28CEAAA9519}"/>
              </a:ext>
            </a:extLst>
          </p:cNvPr>
          <p:cNvSpPr/>
          <p:nvPr/>
        </p:nvSpPr>
        <p:spPr>
          <a:xfrm>
            <a:off x="7736457" y="5561115"/>
            <a:ext cx="914400" cy="914401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A405F4-1748-2341-B289-36C529A8B301}"/>
              </a:ext>
            </a:extLst>
          </p:cNvPr>
          <p:cNvSpPr/>
          <p:nvPr/>
        </p:nvSpPr>
        <p:spPr>
          <a:xfrm>
            <a:off x="1726913" y="263086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089CF3-5171-7846-992E-593158218BB9}"/>
              </a:ext>
            </a:extLst>
          </p:cNvPr>
          <p:cNvSpPr/>
          <p:nvPr/>
        </p:nvSpPr>
        <p:spPr>
          <a:xfrm>
            <a:off x="1721617" y="1093351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9850252-488C-4F47-82C2-35C500958221}"/>
              </a:ext>
            </a:extLst>
          </p:cNvPr>
          <p:cNvSpPr/>
          <p:nvPr/>
        </p:nvSpPr>
        <p:spPr>
          <a:xfrm>
            <a:off x="3381316" y="263086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68AE522-0215-1C47-A450-492EF665DB0B}"/>
              </a:ext>
            </a:extLst>
          </p:cNvPr>
          <p:cNvSpPr txBox="1"/>
          <p:nvPr/>
        </p:nvSpPr>
        <p:spPr>
          <a:xfrm>
            <a:off x="304800" y="2133653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20322AD-D810-AC48-B6C3-6745DC880686}"/>
              </a:ext>
            </a:extLst>
          </p:cNvPr>
          <p:cNvSpPr/>
          <p:nvPr/>
        </p:nvSpPr>
        <p:spPr>
          <a:xfrm>
            <a:off x="352616" y="3510798"/>
            <a:ext cx="461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Doer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E05075-C2E4-1340-AC3F-0C0EF2968013}"/>
              </a:ext>
            </a:extLst>
          </p:cNvPr>
          <p:cNvSpPr/>
          <p:nvPr/>
        </p:nvSpPr>
        <p:spPr>
          <a:xfrm>
            <a:off x="397423" y="4975261"/>
            <a:ext cx="814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Super hero</a:t>
            </a:r>
          </a:p>
        </p:txBody>
      </p:sp>
      <p:pic>
        <p:nvPicPr>
          <p:cNvPr id="55" name="Picture 54" descr="Icon&#10;&#10;Description automatically generated">
            <a:extLst>
              <a:ext uri="{FF2B5EF4-FFF2-40B4-BE49-F238E27FC236}">
                <a16:creationId xmlns:a16="http://schemas.microsoft.com/office/drawing/2014/main" id="{BD3ACC83-F001-FF4F-9611-D6A056FF0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44" y="1066016"/>
            <a:ext cx="476511" cy="1036534"/>
          </a:xfrm>
          <a:prstGeom prst="rect">
            <a:avLst/>
          </a:prstGeom>
        </p:spPr>
      </p:pic>
      <p:pic>
        <p:nvPicPr>
          <p:cNvPr id="56" name="Picture 55" descr="Icon&#10;&#10;Description automatically generated">
            <a:extLst>
              <a:ext uri="{FF2B5EF4-FFF2-40B4-BE49-F238E27FC236}">
                <a16:creationId xmlns:a16="http://schemas.microsoft.com/office/drawing/2014/main" id="{C6F66E1C-67B6-844F-9BEC-42C6404E9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9" y="5401219"/>
            <a:ext cx="501073" cy="1036533"/>
          </a:xfrm>
          <a:prstGeom prst="rect">
            <a:avLst/>
          </a:prstGeom>
        </p:spPr>
      </p:pic>
      <p:pic>
        <p:nvPicPr>
          <p:cNvPr id="57" name="Picture 56" descr="Icon&#10;&#10;Description automatically generated">
            <a:extLst>
              <a:ext uri="{FF2B5EF4-FFF2-40B4-BE49-F238E27FC236}">
                <a16:creationId xmlns:a16="http://schemas.microsoft.com/office/drawing/2014/main" id="{D889F6A8-2084-1046-86EF-D37D1A3FB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19" y="3913731"/>
            <a:ext cx="799752" cy="1015901"/>
          </a:xfrm>
          <a:prstGeom prst="rect">
            <a:avLst/>
          </a:prstGeom>
        </p:spPr>
      </p:pic>
      <p:pic>
        <p:nvPicPr>
          <p:cNvPr id="58" name="Picture 57" descr="A picture containing plate, light, drawing&#10;&#10;Description automatically generated">
            <a:extLst>
              <a:ext uri="{FF2B5EF4-FFF2-40B4-BE49-F238E27FC236}">
                <a16:creationId xmlns:a16="http://schemas.microsoft.com/office/drawing/2014/main" id="{691AD861-F49F-2F4C-B42B-F0F5B66EB5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414" y="2587103"/>
            <a:ext cx="857391" cy="841315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FF2B66B-18CA-9241-B1F3-209B6EDA2607}"/>
              </a:ext>
            </a:extLst>
          </p:cNvPr>
          <p:cNvSpPr/>
          <p:nvPr/>
        </p:nvSpPr>
        <p:spPr>
          <a:xfrm>
            <a:off x="361287" y="6475516"/>
            <a:ext cx="5613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C3F7ED7-C11A-6140-BAF6-BF20FC0A360B}"/>
              </a:ext>
            </a:extLst>
          </p:cNvPr>
          <p:cNvSpPr/>
          <p:nvPr/>
        </p:nvSpPr>
        <p:spPr>
          <a:xfrm>
            <a:off x="5488258" y="4884253"/>
            <a:ext cx="496038" cy="263325"/>
          </a:xfrm>
          <a:prstGeom prst="rect">
            <a:avLst/>
          </a:prstGeom>
          <a:solidFill>
            <a:srgbClr val="E74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D856ABA-43FC-FA4F-A05A-6D55754C3352}"/>
              </a:ext>
            </a:extLst>
          </p:cNvPr>
          <p:cNvSpPr/>
          <p:nvPr/>
        </p:nvSpPr>
        <p:spPr>
          <a:xfrm>
            <a:off x="6888029" y="5910058"/>
            <a:ext cx="496038" cy="263325"/>
          </a:xfrm>
          <a:prstGeom prst="rect">
            <a:avLst/>
          </a:prstGeom>
          <a:solidFill>
            <a:srgbClr val="E74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B8BEB32-13C0-0B4C-ABF3-B3E4F0C1B04B}"/>
              </a:ext>
            </a:extLst>
          </p:cNvPr>
          <p:cNvSpPr txBox="1"/>
          <p:nvPr/>
        </p:nvSpPr>
        <p:spPr>
          <a:xfrm>
            <a:off x="3425014" y="208395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Drinks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925499DB-AE59-41A0-859B-3C80AF5F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0625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176B6F3-4570-0842-941D-C1871FFF1BAE}"/>
              </a:ext>
            </a:extLst>
          </p:cNvPr>
          <p:cNvSpPr/>
          <p:nvPr/>
        </p:nvSpPr>
        <p:spPr>
          <a:xfrm>
            <a:off x="-103694" y="933604"/>
            <a:ext cx="9256014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D520FA35-7BAF-0647-837D-1542EAEFDF10}"/>
              </a:ext>
            </a:extLst>
          </p:cNvPr>
          <p:cNvSpPr txBox="1">
            <a:spLocks/>
          </p:cNvSpPr>
          <p:nvPr/>
        </p:nvSpPr>
        <p:spPr>
          <a:xfrm>
            <a:off x="0" y="260743"/>
            <a:ext cx="9152320" cy="467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600" dirty="0">
                <a:solidFill>
                  <a:srgbClr val="E74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State Example Layout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en-US" sz="2600" dirty="0">
              <a:solidFill>
                <a:srgbClr val="E74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232331C-8414-3744-B8A6-50BCDAA984EB}"/>
              </a:ext>
            </a:extLst>
          </p:cNvPr>
          <p:cNvSpPr/>
          <p:nvPr/>
        </p:nvSpPr>
        <p:spPr>
          <a:xfrm>
            <a:off x="-103694" y="3815093"/>
            <a:ext cx="9256014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C16B7936-2539-6643-88E4-1C73FE4D5C0D}"/>
              </a:ext>
            </a:extLst>
          </p:cNvPr>
          <p:cNvSpPr/>
          <p:nvPr/>
        </p:nvSpPr>
        <p:spPr>
          <a:xfrm>
            <a:off x="1752600" y="1154193"/>
            <a:ext cx="914400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Process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DB7EA08-2838-B14E-86A7-BDDC9F13738E}"/>
              </a:ext>
            </a:extLst>
          </p:cNvPr>
          <p:cNvSpPr/>
          <p:nvPr/>
        </p:nvSpPr>
        <p:spPr>
          <a:xfrm>
            <a:off x="7420568" y="1125241"/>
            <a:ext cx="914400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016C3-3678-FD46-81A8-2B0ABA2DA100}"/>
              </a:ext>
            </a:extLst>
          </p:cNvPr>
          <p:cNvSpPr txBox="1"/>
          <p:nvPr/>
        </p:nvSpPr>
        <p:spPr>
          <a:xfrm>
            <a:off x="3244051" y="2078075"/>
            <a:ext cx="10596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 Drinks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9D0CE9A-D85E-0F47-A29B-ABBB0C1B9F91}"/>
              </a:ext>
            </a:extLst>
          </p:cNvPr>
          <p:cNvCxnSpPr>
            <a:cxnSpLocks/>
          </p:cNvCxnSpPr>
          <p:nvPr/>
        </p:nvCxnSpPr>
        <p:spPr>
          <a:xfrm>
            <a:off x="5564331" y="3582854"/>
            <a:ext cx="252674" cy="474882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5ADB3D-BA85-314F-9776-2745126FA8AF}"/>
              </a:ext>
            </a:extLst>
          </p:cNvPr>
          <p:cNvSpPr txBox="1"/>
          <p:nvPr/>
        </p:nvSpPr>
        <p:spPr>
          <a:xfrm>
            <a:off x="1709458" y="4771227"/>
            <a:ext cx="2800546" cy="954107"/>
          </a:xfrm>
          <a:prstGeom prst="rect">
            <a:avLst/>
          </a:prstGeom>
          <a:solidFill>
            <a:srgbClr val="E74B22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goal for Owner?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goal for Customer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is Value Added?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are Bottlenecks?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4795D35-77BB-5248-B4AA-9FFFF8C668FF}"/>
              </a:ext>
            </a:extLst>
          </p:cNvPr>
          <p:cNvCxnSpPr>
            <a:cxnSpLocks/>
          </p:cNvCxnSpPr>
          <p:nvPr/>
        </p:nvCxnSpPr>
        <p:spPr>
          <a:xfrm>
            <a:off x="3888587" y="3099848"/>
            <a:ext cx="752889" cy="0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841F6E5-3728-1E48-A2F7-20EF0E59787B}"/>
              </a:ext>
            </a:extLst>
          </p:cNvPr>
          <p:cNvCxnSpPr>
            <a:cxnSpLocks/>
            <a:stCxn id="4" idx="3"/>
            <a:endCxn id="24" idx="1"/>
          </p:cNvCxnSpPr>
          <p:nvPr/>
        </p:nvCxnSpPr>
        <p:spPr>
          <a:xfrm flipV="1">
            <a:off x="2667000" y="1609719"/>
            <a:ext cx="533400" cy="1674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FC06F49-FBD8-F047-A400-203C308FC205}"/>
              </a:ext>
            </a:extLst>
          </p:cNvPr>
          <p:cNvCxnSpPr>
            <a:cxnSpLocks/>
          </p:cNvCxnSpPr>
          <p:nvPr/>
        </p:nvCxnSpPr>
        <p:spPr>
          <a:xfrm>
            <a:off x="3715578" y="1272829"/>
            <a:ext cx="0" cy="766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n 22">
            <a:extLst>
              <a:ext uri="{FF2B5EF4-FFF2-40B4-BE49-F238E27FC236}">
                <a16:creationId xmlns:a16="http://schemas.microsoft.com/office/drawing/2014/main" id="{CBE5013C-F60C-C44B-B8A8-84699FB20D79}"/>
              </a:ext>
            </a:extLst>
          </p:cNvPr>
          <p:cNvSpPr/>
          <p:nvPr/>
        </p:nvSpPr>
        <p:spPr>
          <a:xfrm>
            <a:off x="3204609" y="2601275"/>
            <a:ext cx="945269" cy="1013190"/>
          </a:xfrm>
          <a:prstGeom prst="can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524D8F82-5ECA-C54D-99B0-F57A8BD7C201}"/>
              </a:ext>
            </a:extLst>
          </p:cNvPr>
          <p:cNvSpPr/>
          <p:nvPr/>
        </p:nvSpPr>
        <p:spPr>
          <a:xfrm>
            <a:off x="3200400" y="1152519"/>
            <a:ext cx="914400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Process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6C2B151-F983-4D43-B2B5-5ABF8034AE4A}"/>
              </a:ext>
            </a:extLst>
          </p:cNvPr>
          <p:cNvSpPr/>
          <p:nvPr/>
        </p:nvSpPr>
        <p:spPr>
          <a:xfrm>
            <a:off x="5421927" y="4067031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FD43C69-1572-2B4C-883F-3DBE1262AF57}"/>
              </a:ext>
            </a:extLst>
          </p:cNvPr>
          <p:cNvSpPr/>
          <p:nvPr/>
        </p:nvSpPr>
        <p:spPr>
          <a:xfrm>
            <a:off x="4641476" y="2668454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5CFF7E07-2ACD-1742-B6B5-5234943A968E}"/>
              </a:ext>
            </a:extLst>
          </p:cNvPr>
          <p:cNvCxnSpPr>
            <a:cxnSpLocks/>
            <a:stCxn id="25" idx="3"/>
            <a:endCxn id="27" idx="2"/>
          </p:cNvCxnSpPr>
          <p:nvPr/>
        </p:nvCxnSpPr>
        <p:spPr>
          <a:xfrm flipH="1" flipV="1">
            <a:off x="6122824" y="2066919"/>
            <a:ext cx="213503" cy="2457312"/>
          </a:xfrm>
          <a:prstGeom prst="bentConnector4">
            <a:avLst>
              <a:gd name="adj1" fmla="val -107071"/>
              <a:gd name="adj2" fmla="val 59303"/>
            </a:avLst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1C358CA-A96F-5449-9AB3-CC2010A7E2AA}"/>
              </a:ext>
            </a:extLst>
          </p:cNvPr>
          <p:cNvCxnSpPr>
            <a:cxnSpLocks/>
            <a:endCxn id="103" idx="0"/>
          </p:cNvCxnSpPr>
          <p:nvPr/>
        </p:nvCxnSpPr>
        <p:spPr>
          <a:xfrm>
            <a:off x="7877768" y="4328641"/>
            <a:ext cx="0" cy="1162904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3BF0020-1EDD-7041-9146-E322D0B8D762}"/>
              </a:ext>
            </a:extLst>
          </p:cNvPr>
          <p:cNvCxnSpPr>
            <a:cxnSpLocks/>
          </p:cNvCxnSpPr>
          <p:nvPr/>
        </p:nvCxnSpPr>
        <p:spPr>
          <a:xfrm>
            <a:off x="1087578" y="1617821"/>
            <a:ext cx="655912" cy="0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8B854416-E435-7848-BE48-0EDC11825A9C}"/>
              </a:ext>
            </a:extLst>
          </p:cNvPr>
          <p:cNvSpPr txBox="1"/>
          <p:nvPr/>
        </p:nvSpPr>
        <p:spPr>
          <a:xfrm>
            <a:off x="304800" y="2133653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Customer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DEBB0DA3-45AA-EC4D-968C-0E031F48C8D9}"/>
              </a:ext>
            </a:extLst>
          </p:cNvPr>
          <p:cNvSpPr/>
          <p:nvPr/>
        </p:nvSpPr>
        <p:spPr>
          <a:xfrm>
            <a:off x="229458" y="3573298"/>
            <a:ext cx="8146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Super hero</a:t>
            </a:r>
          </a:p>
        </p:txBody>
      </p:sp>
      <p:pic>
        <p:nvPicPr>
          <p:cNvPr id="61" name="Picture 60" descr="Icon&#10;&#10;Description automatically generated">
            <a:extLst>
              <a:ext uri="{FF2B5EF4-FFF2-40B4-BE49-F238E27FC236}">
                <a16:creationId xmlns:a16="http://schemas.microsoft.com/office/drawing/2014/main" id="{44037093-2177-2B4C-8644-8908DD29E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44" y="1066016"/>
            <a:ext cx="476511" cy="1036534"/>
          </a:xfrm>
          <a:prstGeom prst="rect">
            <a:avLst/>
          </a:prstGeom>
        </p:spPr>
      </p:pic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974A09DA-47D8-4843-AEB6-3A34939623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9" y="5401219"/>
            <a:ext cx="501073" cy="1036533"/>
          </a:xfrm>
          <a:prstGeom prst="rect">
            <a:avLst/>
          </a:prstGeom>
        </p:spPr>
      </p:pic>
      <p:pic>
        <p:nvPicPr>
          <p:cNvPr id="63" name="Picture 62" descr="Icon&#10;&#10;Description automatically generated">
            <a:extLst>
              <a:ext uri="{FF2B5EF4-FFF2-40B4-BE49-F238E27FC236}">
                <a16:creationId xmlns:a16="http://schemas.microsoft.com/office/drawing/2014/main" id="{B4F6EA5A-FE01-E345-A12E-E25E9B37D1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219" y="2511768"/>
            <a:ext cx="799752" cy="1015901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1C7B580E-9B56-1943-8FAC-E5325C20A95B}"/>
              </a:ext>
            </a:extLst>
          </p:cNvPr>
          <p:cNvSpPr/>
          <p:nvPr/>
        </p:nvSpPr>
        <p:spPr>
          <a:xfrm>
            <a:off x="361287" y="6475516"/>
            <a:ext cx="56137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Owner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B9C2A78-5057-7D4C-837F-6D0D426DEC3E}"/>
              </a:ext>
            </a:extLst>
          </p:cNvPr>
          <p:cNvSpPr/>
          <p:nvPr/>
        </p:nvSpPr>
        <p:spPr>
          <a:xfrm>
            <a:off x="410980" y="4981431"/>
            <a:ext cx="4619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Doer</a:t>
            </a:r>
          </a:p>
        </p:txBody>
      </p:sp>
      <p:pic>
        <p:nvPicPr>
          <p:cNvPr id="67" name="Picture 66" descr="A picture containing plate, light, drawing&#10;&#10;Description automatically generated">
            <a:extLst>
              <a:ext uri="{FF2B5EF4-FFF2-40B4-BE49-F238E27FC236}">
                <a16:creationId xmlns:a16="http://schemas.microsoft.com/office/drawing/2014/main" id="{DFE63BE0-DB5E-F84B-BAF5-3A4C2DC4CA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414" y="4057736"/>
            <a:ext cx="857391" cy="841315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3B57A82-0192-C84F-848D-13265401F330}"/>
              </a:ext>
            </a:extLst>
          </p:cNvPr>
          <p:cNvSpPr/>
          <p:nvPr/>
        </p:nvSpPr>
        <p:spPr>
          <a:xfrm>
            <a:off x="5665624" y="1152519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0371C1C-B8B9-B241-B0F6-329CF07B4DE2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3657600" y="2066919"/>
            <a:ext cx="2292" cy="536426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B0B608B3-4519-DC45-985B-C59A2132C6BE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6580024" y="1609719"/>
            <a:ext cx="840544" cy="0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ecision 37">
            <a:extLst>
              <a:ext uri="{FF2B5EF4-FFF2-40B4-BE49-F238E27FC236}">
                <a16:creationId xmlns:a16="http://schemas.microsoft.com/office/drawing/2014/main" id="{3599E213-3889-784F-AABC-2656220E0648}"/>
              </a:ext>
            </a:extLst>
          </p:cNvPr>
          <p:cNvSpPr/>
          <p:nvPr/>
        </p:nvSpPr>
        <p:spPr>
          <a:xfrm>
            <a:off x="7086215" y="3271866"/>
            <a:ext cx="1600200" cy="1068474"/>
          </a:xfrm>
          <a:prstGeom prst="flowChartDecision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CBA6318-27AC-EF4A-A331-65245AEB9971}"/>
              </a:ext>
            </a:extLst>
          </p:cNvPr>
          <p:cNvSpPr/>
          <p:nvPr/>
        </p:nvSpPr>
        <p:spPr>
          <a:xfrm>
            <a:off x="7629749" y="4635726"/>
            <a:ext cx="496038" cy="263325"/>
          </a:xfrm>
          <a:prstGeom prst="rect">
            <a:avLst/>
          </a:prstGeom>
          <a:solidFill>
            <a:srgbClr val="E74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1874B76-0FED-4640-A6F4-3A62EFFC1E10}"/>
              </a:ext>
            </a:extLst>
          </p:cNvPr>
          <p:cNvSpPr/>
          <p:nvPr/>
        </p:nvSpPr>
        <p:spPr>
          <a:xfrm>
            <a:off x="7420568" y="5491545"/>
            <a:ext cx="914400" cy="914401"/>
          </a:xfrm>
          <a:prstGeom prst="rect">
            <a:avLst/>
          </a:prstGeom>
          <a:solidFill>
            <a:schemeClr val="bg1"/>
          </a:solidFill>
          <a:ln w="38100">
            <a:solidFill>
              <a:srgbClr val="E74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6DA9DDF4-2AA3-B241-8BB0-54A65DFF8240}"/>
              </a:ext>
            </a:extLst>
          </p:cNvPr>
          <p:cNvCxnSpPr>
            <a:cxnSpLocks/>
            <a:endCxn id="5" idx="2"/>
          </p:cNvCxnSpPr>
          <p:nvPr/>
        </p:nvCxnSpPr>
        <p:spPr>
          <a:xfrm flipH="1" flipV="1">
            <a:off x="7877768" y="2039641"/>
            <a:ext cx="3090" cy="1206978"/>
          </a:xfrm>
          <a:prstGeom prst="straightConnector1">
            <a:avLst/>
          </a:prstGeom>
          <a:ln w="12700">
            <a:solidFill>
              <a:srgbClr val="E74B2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1278D2F9-25BB-6F4B-8624-A441B021033F}"/>
              </a:ext>
            </a:extLst>
          </p:cNvPr>
          <p:cNvSpPr/>
          <p:nvPr/>
        </p:nvSpPr>
        <p:spPr>
          <a:xfrm>
            <a:off x="7629749" y="2607521"/>
            <a:ext cx="496038" cy="263325"/>
          </a:xfrm>
          <a:prstGeom prst="rect">
            <a:avLst/>
          </a:prstGeom>
          <a:solidFill>
            <a:srgbClr val="E74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221204FF-0487-4C74-91BF-948606D5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70132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176B6F3-4570-0842-941D-C1871FFF1BAE}"/>
              </a:ext>
            </a:extLst>
          </p:cNvPr>
          <p:cNvSpPr/>
          <p:nvPr/>
        </p:nvSpPr>
        <p:spPr>
          <a:xfrm>
            <a:off x="0" y="933604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D520FA35-7BAF-0647-837D-1542EAEFDF10}"/>
              </a:ext>
            </a:extLst>
          </p:cNvPr>
          <p:cNvSpPr txBox="1">
            <a:spLocks/>
          </p:cNvSpPr>
          <p:nvPr/>
        </p:nvSpPr>
        <p:spPr>
          <a:xfrm>
            <a:off x="0" y="260743"/>
            <a:ext cx="9152320" cy="467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600" dirty="0">
                <a:solidFill>
                  <a:srgbClr val="E74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State Example Layout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en-US" sz="2600" dirty="0">
              <a:solidFill>
                <a:srgbClr val="E74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232331C-8414-3744-B8A6-50BCDAA984EB}"/>
              </a:ext>
            </a:extLst>
          </p:cNvPr>
          <p:cNvSpPr/>
          <p:nvPr/>
        </p:nvSpPr>
        <p:spPr>
          <a:xfrm>
            <a:off x="0" y="3815093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BE9FD0-0127-43B1-8CE2-4118B9B036D5}"/>
              </a:ext>
            </a:extLst>
          </p:cNvPr>
          <p:cNvGrpSpPr/>
          <p:nvPr/>
        </p:nvGrpSpPr>
        <p:grpSpPr>
          <a:xfrm>
            <a:off x="304800" y="1066016"/>
            <a:ext cx="739305" cy="1313858"/>
            <a:chOff x="304800" y="1066016"/>
            <a:chExt cx="739305" cy="131385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B854416-E435-7848-BE48-0EDC11825A9C}"/>
                </a:ext>
              </a:extLst>
            </p:cNvPr>
            <p:cNvSpPr txBox="1"/>
            <p:nvPr/>
          </p:nvSpPr>
          <p:spPr>
            <a:xfrm>
              <a:off x="304800" y="2133653"/>
              <a:ext cx="7393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pic>
          <p:nvPicPr>
            <p:cNvPr id="61" name="Picture 60" descr="Icon&#10;&#10;Description automatically generated">
              <a:extLst>
                <a:ext uri="{FF2B5EF4-FFF2-40B4-BE49-F238E27FC236}">
                  <a16:creationId xmlns:a16="http://schemas.microsoft.com/office/drawing/2014/main" id="{44037093-2177-2B4C-8644-8908DD29E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344" y="1066016"/>
              <a:ext cx="476511" cy="1036534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D537B-85D9-4D56-95F2-9E1ABD9D727C}"/>
              </a:ext>
            </a:extLst>
          </p:cNvPr>
          <p:cNvGrpSpPr/>
          <p:nvPr/>
        </p:nvGrpSpPr>
        <p:grpSpPr>
          <a:xfrm>
            <a:off x="229458" y="2511768"/>
            <a:ext cx="814647" cy="1307751"/>
            <a:chOff x="229458" y="2511768"/>
            <a:chExt cx="814647" cy="130775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EBB0DA3-45AA-EC4D-968C-0E031F48C8D9}"/>
                </a:ext>
              </a:extLst>
            </p:cNvPr>
            <p:cNvSpPr/>
            <p:nvPr/>
          </p:nvSpPr>
          <p:spPr>
            <a:xfrm>
              <a:off x="229458" y="3573298"/>
              <a:ext cx="81464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Super hero</a:t>
              </a:r>
            </a:p>
          </p:txBody>
        </p:sp>
        <p:pic>
          <p:nvPicPr>
            <p:cNvPr id="63" name="Picture 62" descr="Icon&#10;&#10;Description automatically generated">
              <a:extLst>
                <a:ext uri="{FF2B5EF4-FFF2-40B4-BE49-F238E27FC236}">
                  <a16:creationId xmlns:a16="http://schemas.microsoft.com/office/drawing/2014/main" id="{B4F6EA5A-FE01-E345-A12E-E25E9B37D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219" y="2511768"/>
              <a:ext cx="799752" cy="1015901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F98565-8A20-4E0C-8423-9EC2B44747D0}"/>
              </a:ext>
            </a:extLst>
          </p:cNvPr>
          <p:cNvGrpSpPr/>
          <p:nvPr/>
        </p:nvGrpSpPr>
        <p:grpSpPr>
          <a:xfrm>
            <a:off x="361287" y="5401219"/>
            <a:ext cx="569555" cy="1320518"/>
            <a:chOff x="361287" y="5401219"/>
            <a:chExt cx="569555" cy="1320518"/>
          </a:xfrm>
        </p:grpSpPr>
        <p:pic>
          <p:nvPicPr>
            <p:cNvPr id="62" name="Picture 61" descr="Icon&#10;&#10;Description automatically generated">
              <a:extLst>
                <a:ext uri="{FF2B5EF4-FFF2-40B4-BE49-F238E27FC236}">
                  <a16:creationId xmlns:a16="http://schemas.microsoft.com/office/drawing/2014/main" id="{974A09DA-47D8-4843-AEB6-3A3493962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9769" y="5401219"/>
              <a:ext cx="501073" cy="1036533"/>
            </a:xfrm>
            <a:prstGeom prst="rect">
              <a:avLst/>
            </a:prstGeom>
          </p:spPr>
        </p:pic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C7B580E-9B56-1943-8FAC-E5325C20A95B}"/>
                </a:ext>
              </a:extLst>
            </p:cNvPr>
            <p:cNvSpPr/>
            <p:nvPr/>
          </p:nvSpPr>
          <p:spPr>
            <a:xfrm>
              <a:off x="361287" y="6475516"/>
              <a:ext cx="56137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Owner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4553B4-183B-429B-A9CA-48F8650DCBBE}"/>
              </a:ext>
            </a:extLst>
          </p:cNvPr>
          <p:cNvGrpSpPr/>
          <p:nvPr/>
        </p:nvGrpSpPr>
        <p:grpSpPr>
          <a:xfrm>
            <a:off x="241414" y="4057736"/>
            <a:ext cx="857391" cy="1169916"/>
            <a:chOff x="241414" y="4057736"/>
            <a:chExt cx="857391" cy="116991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B9C2A78-5057-7D4C-837F-6D0D426DEC3E}"/>
                </a:ext>
              </a:extLst>
            </p:cNvPr>
            <p:cNvSpPr/>
            <p:nvPr/>
          </p:nvSpPr>
          <p:spPr>
            <a:xfrm>
              <a:off x="410980" y="4981431"/>
              <a:ext cx="46198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Doer</a:t>
              </a:r>
            </a:p>
          </p:txBody>
        </p:sp>
        <p:pic>
          <p:nvPicPr>
            <p:cNvPr id="67" name="Picture 66" descr="A picture containing plate, light, drawing&#10;&#10;Description automatically generated">
              <a:extLst>
                <a:ext uri="{FF2B5EF4-FFF2-40B4-BE49-F238E27FC236}">
                  <a16:creationId xmlns:a16="http://schemas.microsoft.com/office/drawing/2014/main" id="{DFE63BE0-DB5E-F84B-BAF5-3A4C2DC4C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414" y="4057736"/>
              <a:ext cx="857391" cy="841315"/>
            </a:xfrm>
            <a:prstGeom prst="rect">
              <a:avLst/>
            </a:prstGeom>
          </p:spPr>
        </p:pic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A41869E-CD20-43F7-88E9-31B08D20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9450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0176B6F3-4570-0842-941D-C1871FFF1BAE}"/>
              </a:ext>
            </a:extLst>
          </p:cNvPr>
          <p:cNvSpPr/>
          <p:nvPr/>
        </p:nvSpPr>
        <p:spPr>
          <a:xfrm>
            <a:off x="0" y="933604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D520FA35-7BAF-0647-837D-1542EAEFDF10}"/>
              </a:ext>
            </a:extLst>
          </p:cNvPr>
          <p:cNvSpPr txBox="1">
            <a:spLocks/>
          </p:cNvSpPr>
          <p:nvPr/>
        </p:nvSpPr>
        <p:spPr>
          <a:xfrm>
            <a:off x="0" y="260743"/>
            <a:ext cx="9152320" cy="467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n-US" sz="2600" dirty="0">
                <a:solidFill>
                  <a:srgbClr val="E74B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State Example Layout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endParaRPr lang="en-US" sz="2600" dirty="0">
              <a:solidFill>
                <a:srgbClr val="E74B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232331C-8414-3744-B8A6-50BCDAA984EB}"/>
              </a:ext>
            </a:extLst>
          </p:cNvPr>
          <p:cNvSpPr/>
          <p:nvPr/>
        </p:nvSpPr>
        <p:spPr>
          <a:xfrm>
            <a:off x="0" y="3815093"/>
            <a:ext cx="9152320" cy="1521744"/>
          </a:xfrm>
          <a:prstGeom prst="rect">
            <a:avLst/>
          </a:prstGeom>
          <a:solidFill>
            <a:srgbClr val="E74B22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3BE9FD0-0127-43B1-8CE2-4118B9B036D5}"/>
              </a:ext>
            </a:extLst>
          </p:cNvPr>
          <p:cNvGrpSpPr/>
          <p:nvPr/>
        </p:nvGrpSpPr>
        <p:grpSpPr>
          <a:xfrm>
            <a:off x="304800" y="1066016"/>
            <a:ext cx="739305" cy="1313858"/>
            <a:chOff x="304800" y="1066016"/>
            <a:chExt cx="739305" cy="1313858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B854416-E435-7848-BE48-0EDC11825A9C}"/>
                </a:ext>
              </a:extLst>
            </p:cNvPr>
            <p:cNvSpPr txBox="1"/>
            <p:nvPr/>
          </p:nvSpPr>
          <p:spPr>
            <a:xfrm>
              <a:off x="304800" y="2133653"/>
              <a:ext cx="73930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Customer</a:t>
              </a:r>
            </a:p>
          </p:txBody>
        </p:sp>
        <p:pic>
          <p:nvPicPr>
            <p:cNvPr id="61" name="Picture 60" descr="Icon&#10;&#10;Description automatically generated">
              <a:extLst>
                <a:ext uri="{FF2B5EF4-FFF2-40B4-BE49-F238E27FC236}">
                  <a16:creationId xmlns:a16="http://schemas.microsoft.com/office/drawing/2014/main" id="{44037093-2177-2B4C-8644-8908DD29EC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344" y="1066016"/>
              <a:ext cx="476511" cy="1036534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F7D537B-85D9-4D56-95F2-9E1ABD9D727C}"/>
              </a:ext>
            </a:extLst>
          </p:cNvPr>
          <p:cNvGrpSpPr/>
          <p:nvPr/>
        </p:nvGrpSpPr>
        <p:grpSpPr>
          <a:xfrm>
            <a:off x="229458" y="2511768"/>
            <a:ext cx="814647" cy="1307751"/>
            <a:chOff x="229458" y="2511768"/>
            <a:chExt cx="814647" cy="130775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EBB0DA3-45AA-EC4D-968C-0E031F48C8D9}"/>
                </a:ext>
              </a:extLst>
            </p:cNvPr>
            <p:cNvSpPr/>
            <p:nvPr/>
          </p:nvSpPr>
          <p:spPr>
            <a:xfrm>
              <a:off x="229458" y="3573298"/>
              <a:ext cx="81464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Super hero</a:t>
              </a:r>
            </a:p>
          </p:txBody>
        </p:sp>
        <p:pic>
          <p:nvPicPr>
            <p:cNvPr id="63" name="Picture 62" descr="Icon&#10;&#10;Description automatically generated">
              <a:extLst>
                <a:ext uri="{FF2B5EF4-FFF2-40B4-BE49-F238E27FC236}">
                  <a16:creationId xmlns:a16="http://schemas.microsoft.com/office/drawing/2014/main" id="{B4F6EA5A-FE01-E345-A12E-E25E9B37D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219" y="2511768"/>
              <a:ext cx="799752" cy="1015901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3F98565-8A20-4E0C-8423-9EC2B44747D0}"/>
              </a:ext>
            </a:extLst>
          </p:cNvPr>
          <p:cNvGrpSpPr/>
          <p:nvPr/>
        </p:nvGrpSpPr>
        <p:grpSpPr>
          <a:xfrm>
            <a:off x="361287" y="5401219"/>
            <a:ext cx="569555" cy="1320518"/>
            <a:chOff x="361287" y="5401219"/>
            <a:chExt cx="569555" cy="1320518"/>
          </a:xfrm>
        </p:grpSpPr>
        <p:pic>
          <p:nvPicPr>
            <p:cNvPr id="62" name="Picture 61" descr="Icon&#10;&#10;Description automatically generated">
              <a:extLst>
                <a:ext uri="{FF2B5EF4-FFF2-40B4-BE49-F238E27FC236}">
                  <a16:creationId xmlns:a16="http://schemas.microsoft.com/office/drawing/2014/main" id="{974A09DA-47D8-4843-AEB6-3A34939623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9769" y="5401219"/>
              <a:ext cx="501073" cy="1036533"/>
            </a:xfrm>
            <a:prstGeom prst="rect">
              <a:avLst/>
            </a:prstGeom>
          </p:spPr>
        </p:pic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C7B580E-9B56-1943-8FAC-E5325C20A95B}"/>
                </a:ext>
              </a:extLst>
            </p:cNvPr>
            <p:cNvSpPr/>
            <p:nvPr/>
          </p:nvSpPr>
          <p:spPr>
            <a:xfrm>
              <a:off x="361287" y="6475516"/>
              <a:ext cx="56137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Owner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D4553B4-183B-429B-A9CA-48F8650DCBBE}"/>
              </a:ext>
            </a:extLst>
          </p:cNvPr>
          <p:cNvGrpSpPr/>
          <p:nvPr/>
        </p:nvGrpSpPr>
        <p:grpSpPr>
          <a:xfrm>
            <a:off x="241414" y="4057736"/>
            <a:ext cx="857391" cy="1169916"/>
            <a:chOff x="241414" y="4057736"/>
            <a:chExt cx="857391" cy="1169916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B9C2A78-5057-7D4C-837F-6D0D426DEC3E}"/>
                </a:ext>
              </a:extLst>
            </p:cNvPr>
            <p:cNvSpPr/>
            <p:nvPr/>
          </p:nvSpPr>
          <p:spPr>
            <a:xfrm>
              <a:off x="410980" y="4981431"/>
              <a:ext cx="461986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Doer</a:t>
              </a:r>
            </a:p>
          </p:txBody>
        </p:sp>
        <p:pic>
          <p:nvPicPr>
            <p:cNvPr id="67" name="Picture 66" descr="A picture containing plate, light, drawing&#10;&#10;Description automatically generated">
              <a:extLst>
                <a:ext uri="{FF2B5EF4-FFF2-40B4-BE49-F238E27FC236}">
                  <a16:creationId xmlns:a16="http://schemas.microsoft.com/office/drawing/2014/main" id="{DFE63BE0-DB5E-F84B-BAF5-3A4C2DC4C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41414" y="4057736"/>
              <a:ext cx="857391" cy="841315"/>
            </a:xfrm>
            <a:prstGeom prst="rect">
              <a:avLst/>
            </a:prstGeom>
          </p:spPr>
        </p:pic>
      </p:grp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9639357-3DDB-4C73-B4CD-2C2C946D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194685" y="6486815"/>
            <a:ext cx="2754630" cy="365125"/>
          </a:xfrm>
        </p:spPr>
        <p:txBody>
          <a:bodyPr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/>
              <a:t>©2020  Summerland Education,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1234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239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Noto Sans Symbols</vt:lpstr>
      <vt:lpstr>Office Theme</vt:lpstr>
      <vt:lpstr>Swimlane Flowchart Tool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Holmen</dc:creator>
  <cp:lastModifiedBy>Candy Phelps</cp:lastModifiedBy>
  <cp:revision>16</cp:revision>
  <dcterms:created xsi:type="dcterms:W3CDTF">2020-11-21T01:59:56Z</dcterms:created>
  <dcterms:modified xsi:type="dcterms:W3CDTF">2020-12-03T18:37:56Z</dcterms:modified>
</cp:coreProperties>
</file>